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jmCsG9PpeI9K+vbORmHXCM4u4V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84" y="9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a5fb95cd7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a5fb95cd7a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1a5fb95cd7a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17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a5fb95cd7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a5fb95cd7a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1a5fb95cd7a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18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a7acd8246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a7acd8246f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1a7acd8246f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19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a7acd8246f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a7acd8246f_1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g1a7acd8246f_1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01" name="Google Shape;10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5fb95cd7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a5fb95cd7a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1a5fb95cd7a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a2caebdd3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a2caebdd3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1a2caebdd3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15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9faf48d470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9faf48d470_6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19faf48d470_6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16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nicepage.com/ru/c/meditsina-i-nauka-shablony-veb-saytov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Calibri"/>
              <a:buNone/>
            </a:pPr>
            <a:r>
              <a:rPr lang="ru-RU" sz="4400"/>
              <a:t>Практическое занятие 10. </a:t>
            </a:r>
            <a:br>
              <a:rPr lang="ru-RU" sz="4400"/>
            </a:br>
            <a:r>
              <a:rPr lang="ru-RU" sz="4400"/>
              <a:t>Подбор элементов оформления сайта по заданному дизайну (Создание  и подключение библиотеки стилей css )</a:t>
            </a:r>
            <a:endParaRPr/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Индивидуальное проектное задание (</a:t>
            </a:r>
            <a:r>
              <a:rPr lang="ru-RU" sz="2400"/>
              <a:t>Visual Studio Code)</a:t>
            </a: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 txBox="1">
            <a:spLocks noGrp="1"/>
          </p:cNvSpPr>
          <p:nvPr>
            <p:ph type="title"/>
          </p:nvPr>
        </p:nvSpPr>
        <p:spPr>
          <a:xfrm>
            <a:off x="838200" y="39029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ru-RU" sz="4000"/>
              <a:t>Задание 10:</a:t>
            </a:r>
            <a:br>
              <a:rPr lang="ru-RU" sz="4000"/>
            </a:br>
            <a:endParaRPr sz="4000"/>
          </a:p>
        </p:txBody>
      </p:sp>
      <p:sp>
        <p:nvSpPr>
          <p:cNvPr id="104" name="Google Shape;104;p3"/>
          <p:cNvSpPr txBox="1">
            <a:spLocks noGrp="1"/>
          </p:cNvSpPr>
          <p:nvPr>
            <p:ph type="body" idx="1"/>
          </p:nvPr>
        </p:nvSpPr>
        <p:spPr>
          <a:xfrm>
            <a:off x="457200" y="1149292"/>
            <a:ext cx="11538284" cy="570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Выбрать  образец оформления для выполнения индивидуального проектного задания(</a:t>
            </a:r>
            <a:r>
              <a:rPr lang="ru-RU" sz="2400"/>
              <a:t>самостоятельно</a:t>
            </a:r>
            <a:r>
              <a:rPr lang="ru-RU"/>
              <a:t>)</a:t>
            </a:r>
            <a:endParaRPr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Сделайте скриншот оформления сайта сохраните в свою папку (Вставить в paint, сохранить). </a:t>
            </a:r>
            <a:endParaRPr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Сохраните файл картинки в облачном хранилище GitHub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Скопировать файл html_12.html переименовать в файл html_25.html (</a:t>
            </a:r>
            <a:r>
              <a:rPr lang="ru-RU" sz="2400"/>
              <a:t>самостоятельно</a:t>
            </a:r>
            <a:r>
              <a:rPr lang="ru-RU"/>
              <a:t>)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Проанализируйте элементы образца оформления сайта</a:t>
            </a:r>
            <a:endParaRPr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44144"/>
              <a:buChar char="•"/>
            </a:pPr>
            <a:r>
              <a:rPr lang="ru-RU"/>
              <a:t>Выделите слои: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44144"/>
              <a:buChar char="•"/>
            </a:pPr>
            <a:r>
              <a:rPr lang="ru-RU"/>
              <a:t>Боковые панели &lt;aside&gt; 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44144"/>
              <a:buChar char="•"/>
            </a:pPr>
            <a:r>
              <a:rPr lang="ru-RU"/>
              <a:t>Основного контента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Скопировать файл стилей s5.css переименовать в файл s25.css(</a:t>
            </a:r>
            <a:r>
              <a:rPr lang="ru-RU" sz="2400"/>
              <a:t>самостоятельно</a:t>
            </a:r>
            <a:r>
              <a:rPr lang="ru-RU"/>
              <a:t>)</a:t>
            </a:r>
            <a:endParaRPr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В s5.css переопределите стили в соответствии с требуемым оформлением: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&lt;body&gt;: фон, поля, отступы, цвет текста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&lt;aside&gt;: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фон, поля, отступы, цвет текста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ru-RU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расположение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Заголовк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и </a:t>
            </a:r>
            <a:r>
              <a:rPr lang="ru-RU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&lt;header&gt;, &lt;footer&gt;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расположение текста, фон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 текст&lt; p&gt;: выравнивание, </a:t>
            </a:r>
            <a:r>
              <a:rPr lang="ru-RU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цвет,</a:t>
            </a:r>
            <a:r>
              <a:rPr lang="ru-RU"/>
              <a:t> красная строка. </a:t>
            </a:r>
            <a:endParaRPr/>
          </a:p>
          <a:p>
            <a:pPr marL="20574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Заголовк</a:t>
            </a:r>
            <a:r>
              <a:rPr lang="ru-RU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и &lt;</a:t>
            </a:r>
            <a:r>
              <a:rPr lang="ru-RU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h2&gt;, &lt;h3&gt;, &lt;h4&gt;: </a:t>
            </a:r>
            <a:r>
              <a:rPr lang="ru-RU"/>
              <a:t>выравнивание текста заголовков, </a:t>
            </a:r>
            <a:r>
              <a:rPr lang="ru-RU" sz="1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цвет</a:t>
            </a:r>
            <a:endParaRPr/>
          </a:p>
          <a:p>
            <a:pPr marL="16002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Поправьте подключаемый файл со стилями s25.css в html_25.html, тег &lt;link&gt;</a:t>
            </a:r>
            <a:endParaRPr/>
          </a:p>
          <a:p>
            <a:pPr marL="1600200" lvl="3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Char char="•"/>
            </a:pPr>
            <a:r>
              <a:rPr lang="ru-RU"/>
              <a:t>Сохранить  файлы в облачном хранилище GitHub</a:t>
            </a:r>
            <a:endParaRPr/>
          </a:p>
          <a:p>
            <a:pPr marL="685800" lvl="1" indent="-50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 sz="2800"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a5fb95cd7a_0_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Текст статьи поверх картинки</a:t>
            </a:r>
            <a:endParaRPr/>
          </a:p>
        </p:txBody>
      </p:sp>
      <p:sp>
        <p:nvSpPr>
          <p:cNvPr id="111" name="Google Shape;111;g1a5fb95cd7a_0_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Выбор  шаблона оформления для выполнения индивидуального проектного задания</a:t>
            </a:r>
            <a:endParaRPr/>
          </a:p>
        </p:txBody>
      </p:sp>
      <p:sp>
        <p:nvSpPr>
          <p:cNvPr id="117" name="Google Shape;117;p4"/>
          <p:cNvSpPr txBox="1">
            <a:spLocks noGrp="1"/>
          </p:cNvSpPr>
          <p:nvPr>
            <p:ph type="body" idx="1"/>
          </p:nvPr>
        </p:nvSpPr>
        <p:spPr>
          <a:xfrm>
            <a:off x="154325" y="159925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 u="sng">
                <a:solidFill>
                  <a:schemeClr val="hlink"/>
                </a:solidFill>
                <a:hlinkClick r:id="rId3"/>
              </a:rPr>
              <a:t>https://nicepage.com/ru/c/meditsina-i-nauka-shablony-veb-saytov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18" name="Google Shape;118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0569" y="2387779"/>
            <a:ext cx="5623367" cy="4470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20559" y="2252842"/>
            <a:ext cx="6371441" cy="4470222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/>
          <p:nvPr/>
        </p:nvSpPr>
        <p:spPr>
          <a:xfrm>
            <a:off x="10724606" y="2481943"/>
            <a:ext cx="629194" cy="1449977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Скриншот оформления сайта.</a:t>
            </a:r>
            <a:endParaRPr/>
          </a:p>
        </p:txBody>
      </p:sp>
      <p:sp>
        <p:nvSpPr>
          <p:cNvPr id="126" name="Google Shape;126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27" name="Google Shape;12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87647" y="1825625"/>
            <a:ext cx="5482059" cy="503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Термины 10</a:t>
            </a:r>
            <a:endParaRPr/>
          </a:p>
        </p:txBody>
      </p:sp>
      <p:sp>
        <p:nvSpPr>
          <p:cNvPr id="133" name="Google Shape;133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ru-RU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Блок </a:t>
            </a:r>
            <a:r>
              <a:rPr lang="ru-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&lt;aside&gt; &lt;/aside&gt;</a:t>
            </a:r>
            <a:r>
              <a:rPr lang="ru-RU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так называемый «сайдбар» или «боковая панель».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ru-RU" b="0" i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Тег определяет блок сбоку от контента для размещения рубрик, ссылок на архив, меток и другой информации.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http://htmlbook.ru/html/aside</a:t>
            </a:r>
            <a:endParaRPr/>
          </a:p>
        </p:txBody>
      </p:sp>
      <p:pic>
        <p:nvPicPr>
          <p:cNvPr id="134" name="Google Shape;13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29588" y="4306576"/>
            <a:ext cx="4545925" cy="201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a2caebdd3e_0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1a2caebdd3e_0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 Геометрические фигуры 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https://habr.com/ru/post/126207/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9faf48d470_6_0"/>
          <p:cNvSpPr txBox="1">
            <a:spLocks noGrp="1"/>
          </p:cNvSpPr>
          <p:nvPr>
            <p:ph type="title"/>
          </p:nvPr>
        </p:nvSpPr>
        <p:spPr>
          <a:xfrm>
            <a:off x="838200" y="10207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Заголовок и картинка сбоку</a:t>
            </a:r>
            <a:endParaRPr/>
          </a:p>
        </p:txBody>
      </p:sp>
      <p:sp>
        <p:nvSpPr>
          <p:cNvPr id="148" name="Google Shape;148;g19faf48d470_6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" name="Google Shape;149;g19faf48d470_6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850" y="4421696"/>
            <a:ext cx="7501401" cy="154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19faf48d470_6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0372" y="1064585"/>
            <a:ext cx="4943426" cy="34925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g19faf48d470_6_0"/>
          <p:cNvCxnSpPr/>
          <p:nvPr/>
        </p:nvCxnSpPr>
        <p:spPr>
          <a:xfrm rot="10800000" flipH="1">
            <a:off x="2029225" y="3851775"/>
            <a:ext cx="4547100" cy="152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2" name="Google Shape;152;g19faf48d470_6_0"/>
          <p:cNvCxnSpPr/>
          <p:nvPr/>
        </p:nvCxnSpPr>
        <p:spPr>
          <a:xfrm rot="10800000" flipH="1">
            <a:off x="5373675" y="2837025"/>
            <a:ext cx="3476100" cy="174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3" name="Google Shape;153;g19faf48d470_6_0"/>
          <p:cNvSpPr txBox="1"/>
          <p:nvPr/>
        </p:nvSpPr>
        <p:spPr>
          <a:xfrm>
            <a:off x="1484350" y="5533675"/>
            <a:ext cx="4115100" cy="400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Calibri"/>
                <a:ea typeface="Calibri"/>
                <a:cs typeface="Calibri"/>
                <a:sym typeface="Calibri"/>
              </a:rPr>
              <a:t>Выравнивание за счет атрибута  height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a5fb95cd7a_0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55125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Текст статьи поверх картинки</a:t>
            </a:r>
            <a:endParaRPr/>
          </a:p>
        </p:txBody>
      </p:sp>
      <p:sp>
        <p:nvSpPr>
          <p:cNvPr id="160" name="Google Shape;160;g1a5fb95cd7a_0_0"/>
          <p:cNvSpPr txBox="1"/>
          <p:nvPr/>
        </p:nvSpPr>
        <p:spPr>
          <a:xfrm>
            <a:off x="6444650" y="473700"/>
            <a:ext cx="4828800" cy="59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.container {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position: relative;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text-align: center;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color: white;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}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.bottom-left {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position: absolute;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bottom: 8px;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left: 16px;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}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.top-left {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position: absolute;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top: 8px;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left: 16px;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}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.top-right {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position: absolute;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top: 8px;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right: 16px;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}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.bottom-right {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position: absolute;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bottom: 8px;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right: 16px;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}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.centered {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position: absolute;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top: 50%;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left: 50%;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  transform: translate(-50%, -50%);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}</a:t>
            </a:r>
            <a:endParaRPr sz="1200"/>
          </a:p>
        </p:txBody>
      </p:sp>
      <p:sp>
        <p:nvSpPr>
          <p:cNvPr id="161" name="Google Shape;161;g1a5fb95cd7a_0_0"/>
          <p:cNvSpPr txBox="1"/>
          <p:nvPr/>
        </p:nvSpPr>
        <p:spPr>
          <a:xfrm>
            <a:off x="1108575" y="1597050"/>
            <a:ext cx="43404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&lt;div class="container"&gt;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&lt;img src="img_snow_wide.jpg" alt="Snow" style="width:100%;"&gt;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&lt;div class="bottom-left"&gt;Bottom Left&lt;/div&gt;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&lt;div class="top-left"&gt;Top Left&lt;/div&gt;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&lt;div class="top-right"&gt;Top Right&lt;/div&gt;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&lt;div class="bottom-right"&gt;Bottom Right&lt;/div&gt;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  &lt;div class="centered"&gt;Centered&lt;/div&gt;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&lt;/div&gt;</a:t>
            </a:r>
            <a:endParaRPr sz="1200"/>
          </a:p>
        </p:txBody>
      </p:sp>
      <p:pic>
        <p:nvPicPr>
          <p:cNvPr id="162" name="Google Shape;162;g1a5fb95cd7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838" y="3530175"/>
            <a:ext cx="4223875" cy="2933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g1a5fb95cd7a_0_0"/>
          <p:cNvCxnSpPr/>
          <p:nvPr/>
        </p:nvCxnSpPr>
        <p:spPr>
          <a:xfrm rot="10800000" flipH="1">
            <a:off x="1991650" y="1747425"/>
            <a:ext cx="4584600" cy="4208700"/>
          </a:xfrm>
          <a:prstGeom prst="straightConnector1">
            <a:avLst/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4" name="Google Shape;164;g1a5fb95cd7a_0_0"/>
          <p:cNvSpPr txBox="1"/>
          <p:nvPr/>
        </p:nvSpPr>
        <p:spPr>
          <a:xfrm>
            <a:off x="8098075" y="1578275"/>
            <a:ext cx="2066700" cy="6156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Calibri"/>
                <a:ea typeface="Calibri"/>
                <a:cs typeface="Calibri"/>
                <a:sym typeface="Calibri"/>
              </a:rPr>
              <a:t>помещает текст в определенную позицию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a5fb95cd7a_0_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Статья на слое Container поверх картинки</a:t>
            </a:r>
            <a:endParaRPr/>
          </a:p>
        </p:txBody>
      </p:sp>
      <p:sp>
        <p:nvSpPr>
          <p:cNvPr id="171" name="Google Shape;171;g1a5fb95cd7a_0_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2" name="Google Shape;172;g1a5fb95cd7a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575" y="1825623"/>
            <a:ext cx="6507200" cy="435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a7acd8246f_1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Колористика подбор цвета с помощью пипетки</a:t>
            </a:r>
            <a:endParaRPr/>
          </a:p>
        </p:txBody>
      </p:sp>
      <p:sp>
        <p:nvSpPr>
          <p:cNvPr id="179" name="Google Shape;179;g1a7acd8246f_1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0" name="Google Shape;180;g1a7acd8246f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1025" y="1690825"/>
            <a:ext cx="7944023" cy="496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g1a7acd8246f_1_0"/>
          <p:cNvSpPr/>
          <p:nvPr/>
        </p:nvSpPr>
        <p:spPr>
          <a:xfrm>
            <a:off x="3416700" y="2305400"/>
            <a:ext cx="201300" cy="335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1a7acd8246f_1_0"/>
          <p:cNvSpPr/>
          <p:nvPr/>
        </p:nvSpPr>
        <p:spPr>
          <a:xfrm>
            <a:off x="6007900" y="4677150"/>
            <a:ext cx="704700" cy="335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1a7acd8246f_1_0"/>
          <p:cNvSpPr/>
          <p:nvPr/>
        </p:nvSpPr>
        <p:spPr>
          <a:xfrm>
            <a:off x="6988175" y="2305400"/>
            <a:ext cx="201300" cy="335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" name="Google Shape;184;g1a7acd8246f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6288" y="4677138"/>
            <a:ext cx="6791325" cy="183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1a7acd8246f_1_0"/>
          <p:cNvSpPr txBox="1"/>
          <p:nvPr/>
        </p:nvSpPr>
        <p:spPr>
          <a:xfrm>
            <a:off x="7518225" y="1287300"/>
            <a:ext cx="214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Calibri"/>
                <a:ea typeface="Calibri"/>
                <a:cs typeface="Calibri"/>
                <a:sym typeface="Calibri"/>
              </a:rPr>
              <a:t>Здесь был Эрит-Анор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A4008F-06FC-4D3C-BB62-B3B237C45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D4DA94-DB00-49E1-B566-E5D8844D20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846F9F5-9C83-4D54-8044-093A13B7B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54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a7acd8246f_1_15"/>
          <p:cNvSpPr txBox="1">
            <a:spLocks noGrp="1"/>
          </p:cNvSpPr>
          <p:nvPr>
            <p:ph type="body" idx="1"/>
          </p:nvPr>
        </p:nvSpPr>
        <p:spPr>
          <a:xfrm>
            <a:off x="393475" y="520050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В слое  с полями</a:t>
            </a:r>
            <a:endParaRPr/>
          </a:p>
        </p:txBody>
      </p:sp>
      <p:pic>
        <p:nvPicPr>
          <p:cNvPr id="192" name="Google Shape;192;g1a7acd8246f_1_15"/>
          <p:cNvPicPr preferRelativeResize="0"/>
          <p:nvPr/>
        </p:nvPicPr>
        <p:blipFill rotWithShape="1">
          <a:blip r:embed="rId3">
            <a:alphaModFix/>
          </a:blip>
          <a:srcRect l="36606" t="11360" r="7446" b="30795"/>
          <a:stretch/>
        </p:blipFill>
        <p:spPr>
          <a:xfrm>
            <a:off x="4591300" y="2017725"/>
            <a:ext cx="6317774" cy="396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g1a7acd8246f_1_15"/>
          <p:cNvSpPr txBox="1"/>
          <p:nvPr/>
        </p:nvSpPr>
        <p:spPr>
          <a:xfrm>
            <a:off x="757825" y="2611125"/>
            <a:ext cx="3000000" cy="31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h1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rgb(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84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127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451A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white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text-decoration-line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451A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underline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font-size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56px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.box_1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margin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10%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10%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rgb(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90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84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-RU" sz="1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127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4" name="Google Shape;194;g1a7acd8246f_1_15"/>
          <p:cNvSpPr txBox="1"/>
          <p:nvPr/>
        </p:nvSpPr>
        <p:spPr>
          <a:xfrm>
            <a:off x="6287725" y="195075"/>
            <a:ext cx="30000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&lt;div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"box_1"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&lt;img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"image/легкие.jpg"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"snow"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E5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28%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CD313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align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"left"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&lt;h1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-RU" sz="1050">
                <a:solidFill>
                  <a:srgbClr val="CD313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align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ru-RU" sz="1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"right"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Пневмония 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&lt;/h1&gt;</a:t>
            </a:r>
            <a:endParaRPr sz="1050">
              <a:solidFill>
                <a:srgbClr val="8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ru-RU" sz="1050">
                <a:solidFill>
                  <a:srgbClr val="8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 sz="1050">
              <a:solidFill>
                <a:srgbClr val="8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77278F-7A58-43FB-B46E-E4E6BBF1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00CA7D-AD0B-4E36-A0CD-4EA917C85F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6DA3D54-BC95-4DB0-A874-D73D3C246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461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3D5E3D-BD6C-4582-ACC3-987E4E87B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864CB1-4732-46E9-BB6F-32437E1693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B1C7292-D52F-4865-9770-9CDDCA8FE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596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95FF6E-125E-4088-97B4-EE5FCD9F9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2FEED92-F910-4DBF-B90D-B12EE00C8D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821149D-E00A-425E-95A7-D6FE4B646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097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86B9E4-63E3-424B-A893-A6A07B9A1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B06ED85-83D7-46A2-84DC-909684248B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b="1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66A366-1C4D-4286-BBFA-66D7CDD12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040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C5E321-C1DB-4F22-A463-4E093EE10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FC442D-195D-4B05-9AC9-A0BCF91931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561AC0-B85F-4EB1-AFD9-908C89C59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436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507759-5C5B-4E7B-A02A-5B4A329FC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1ABA07-F091-4191-94A6-C12B61C2E2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8BD5894-F0D6-449D-B791-C28CA2CE0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199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ru-RU"/>
              <a:t>На этом практическом занятии мы научимся :</a:t>
            </a:r>
            <a:br>
              <a:rPr lang="ru-RU"/>
            </a:br>
            <a:endParaRPr/>
          </a:p>
        </p:txBody>
      </p:sp>
      <p:sp>
        <p:nvSpPr>
          <p:cNvPr id="97" name="Google Shape;97;p2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1063793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использовать функции Visual Studio Code :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Подбирать изученные виды разметок под заданное оформление сайта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ru-RU"/>
              <a:t>Создавать  и использовать библиотеки стилей css под заданное оформление сайта</a:t>
            </a: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68580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703</Words>
  <Application>Microsoft Office PowerPoint</Application>
  <PresentationFormat>Широкоэкранный</PresentationFormat>
  <Paragraphs>118</Paragraphs>
  <Slides>20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4" baseType="lpstr">
      <vt:lpstr>Arial</vt:lpstr>
      <vt:lpstr>Calibri</vt:lpstr>
      <vt:lpstr>Courier New</vt:lpstr>
      <vt:lpstr>Тема Office</vt:lpstr>
      <vt:lpstr>Практическое занятие 10.  Подбор элементов оформления сайта по заданному дизайну (Создание  и подключение библиотеки стилей css )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На этом практическом занятии мы научимся : </vt:lpstr>
      <vt:lpstr>Задание 10: </vt:lpstr>
      <vt:lpstr>Текст статьи поверх картинки</vt:lpstr>
      <vt:lpstr>Выбор  шаблона оформления для выполнения индивидуального проектного задания</vt:lpstr>
      <vt:lpstr>Скриншот оформления сайта.</vt:lpstr>
      <vt:lpstr>Термины 10</vt:lpstr>
      <vt:lpstr>Презентация PowerPoint</vt:lpstr>
      <vt:lpstr>Заголовок и картинка сбоку</vt:lpstr>
      <vt:lpstr>Текст статьи поверх картинки</vt:lpstr>
      <vt:lpstr>Статья на слое Container поверх картинки</vt:lpstr>
      <vt:lpstr>Колористика подбор цвета с помощью пипетки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Практическое занятие 10.  Подбор элементов оформления сайта по заданному дизайну (Создание  и подключение библиотеки стилей css )</dc:title>
  <dc:creator>Elena</dc:creator>
  <cp:lastModifiedBy>User</cp:lastModifiedBy>
  <cp:revision>2</cp:revision>
  <dcterms:created xsi:type="dcterms:W3CDTF">2022-11-14T06:38:37Z</dcterms:created>
  <dcterms:modified xsi:type="dcterms:W3CDTF">2022-12-07T12:19:29Z</dcterms:modified>
</cp:coreProperties>
</file>